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956F48-4D19-4DED-9B69-6ED09B82AD48}" type="datetimeFigureOut">
              <a:rPr lang="en-US" smtClean="0"/>
              <a:t>11/29/2024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7F1FFFD-3A90-4515-A57A-91BE43FDC1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1FFFD-3A90-4515-A57A-91BE43FDC1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1FFFD-3A90-4515-A57A-91BE43FDC1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1FFFD-3A90-4515-A57A-91BE43FDC15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1FFFD-3A90-4515-A57A-91BE43FDC15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F1FFFD-3A90-4515-A57A-91BE43FDC15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7F1FFFD-3A90-4515-A57A-91BE43FDC15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7F1FFFD-3A90-4515-A57A-91BE43FDC15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6956F48-4D19-4DED-9B69-6ED09B82AD48}" type="datetimeFigureOut">
              <a:rPr lang="en-US" smtClean="0"/>
              <a:t>11/29/2024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7F1FFFD-3A90-4515-A57A-91BE43FDC1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6956F48-4D19-4DED-9B69-6ED09B82AD48}" type="datetimeFigureOut">
              <a:rPr lang="en-US" smtClean="0"/>
              <a:t>11/29/2024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F1FFFD-3A90-4515-A57A-91BE43FDC15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956F48-4D19-4DED-9B69-6ED09B82AD48}" type="datetimeFigureOut">
              <a:rPr lang="en-US" smtClean="0"/>
              <a:t>11/29/2024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7F1FFFD-3A90-4515-A57A-91BE43FDC15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956F48-4D19-4DED-9B69-6ED09B82AD48}" type="datetimeFigureOut">
              <a:rPr lang="en-US" smtClean="0"/>
              <a:t>11/29/2024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7F1FFFD-3A90-4515-A57A-91BE43FDC1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Job Analysis</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buNone/>
            </a:pPr>
            <a:r>
              <a:rPr lang="en-US" dirty="0" smtClean="0"/>
              <a:t>Job analysis refers to a systematic process of collecting all information about a specific job, including skill requirements, roles, responsibilities and processes in order to create a valid job description. Job analysis also gives an overview of the physical, emotional &amp; related human qualities required to execute the job successfully.</a:t>
            </a:r>
          </a:p>
          <a:p>
            <a:pPr algn="just">
              <a:buNone/>
            </a:pPr>
            <a:r>
              <a:rPr lang="en-US" dirty="0" smtClean="0"/>
              <a:t>Job analysis is an important step in ensuring that the right candidate is selected. Job analysis helps the employer in recruitment and selection, performance management, choosing compensation and benefits, etc. It helps the employees to have a clear picture of what is actually required of them.</a:t>
            </a:r>
            <a:endParaRPr lang="en-US" dirty="0"/>
          </a:p>
        </p:txBody>
      </p:sp>
      <p:sp>
        <p:nvSpPr>
          <p:cNvPr id="2" name="Title 1"/>
          <p:cNvSpPr>
            <a:spLocks noGrp="1"/>
          </p:cNvSpPr>
          <p:nvPr>
            <p:ph type="title"/>
          </p:nvPr>
        </p:nvSpPr>
        <p:spPr/>
        <p:txBody>
          <a:bodyPr>
            <a:normAutofit/>
          </a:bodyPr>
          <a:lstStyle/>
          <a:p>
            <a:r>
              <a:rPr lang="en-US" b="1" dirty="0" smtClean="0"/>
              <a:t>Job Analysis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smtClean="0"/>
              <a:t>Job analysis in HRM encompasses key concepts essential to understanding its process and outcomes. These concepts include:</a:t>
            </a:r>
          </a:p>
          <a:p>
            <a:pPr algn="just"/>
            <a:r>
              <a:rPr lang="en-US" dirty="0" smtClean="0"/>
              <a:t>Job: A specific organizational position or role with distinct tasks and responsibilities.</a:t>
            </a:r>
          </a:p>
          <a:p>
            <a:pPr algn="just"/>
            <a:r>
              <a:rPr lang="en-US" dirty="0" smtClean="0"/>
              <a:t>Task: The smallest unit of work performed within a job. It refers to a specific action or activity that contributes to completing a job.</a:t>
            </a:r>
          </a:p>
          <a:p>
            <a:pPr algn="just"/>
            <a:r>
              <a:rPr lang="en-US" dirty="0" smtClean="0"/>
              <a:t>Duty: A collection of related tasks that form a significant part of a job.</a:t>
            </a:r>
          </a:p>
          <a:p>
            <a:pPr algn="just"/>
            <a:r>
              <a:rPr lang="en-US" dirty="0" smtClean="0"/>
              <a:t>Responsibility: The obligation to perform specific tasks and be accountable for the outcomes.</a:t>
            </a:r>
          </a:p>
          <a:p>
            <a:pPr algn="just"/>
            <a:r>
              <a:rPr lang="en-US" dirty="0" smtClean="0"/>
              <a:t>Qualification: The knowledge, skills, abilities, and attributes required to perform a job effectively.</a:t>
            </a:r>
            <a:endParaRPr lang="en-US" dirty="0"/>
          </a:p>
        </p:txBody>
      </p:sp>
      <p:sp>
        <p:nvSpPr>
          <p:cNvPr id="2" name="Title 1"/>
          <p:cNvSpPr>
            <a:spLocks noGrp="1"/>
          </p:cNvSpPr>
          <p:nvPr>
            <p:ph type="title"/>
          </p:nvPr>
        </p:nvSpPr>
        <p:spPr/>
        <p:txBody>
          <a:bodyPr/>
          <a:lstStyle/>
          <a:p>
            <a:r>
              <a:rPr lang="en-US" b="1" dirty="0" smtClean="0"/>
              <a:t>Concepts of Job Analysis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Job analysis is vital in various HRM functions. Let’s explore the significance of job analysis in the following areas:</a:t>
            </a:r>
          </a:p>
          <a:p>
            <a:pPr algn="just"/>
            <a:r>
              <a:rPr lang="en-US" b="1" dirty="0" smtClean="0"/>
              <a:t>Recruitment and Selection: </a:t>
            </a:r>
            <a:r>
              <a:rPr lang="en-US" dirty="0" smtClean="0"/>
              <a:t>Job analysis helps identify the qualifications and skills required for a particular job. This information facilitates the recruitment and selection process by ensuring that suitable candidates are hired.</a:t>
            </a:r>
          </a:p>
          <a:p>
            <a:pPr algn="just"/>
            <a:r>
              <a:rPr lang="en-US" b="1" dirty="0" smtClean="0"/>
              <a:t>Training and Development: </a:t>
            </a:r>
            <a:r>
              <a:rPr lang="en-US" dirty="0" smtClean="0"/>
              <a:t>Job analysis provides insights into the skills and knowledge needed to perform a job effectively. This helps in designing training programs that address specific job-related competencies.</a:t>
            </a:r>
          </a:p>
          <a:p>
            <a:pPr algn="just"/>
            <a:r>
              <a:rPr lang="en-US" b="1" dirty="0" smtClean="0"/>
              <a:t>Performance Appraisal: </a:t>
            </a:r>
            <a:r>
              <a:rPr lang="en-US" dirty="0" smtClean="0"/>
              <a:t>Clear job descriptions and specifications derived from job analysis serve as the basis for evaluating employee performance.</a:t>
            </a:r>
          </a:p>
          <a:p>
            <a:pPr algn="just"/>
            <a:endParaRPr lang="en-US" dirty="0" smtClean="0"/>
          </a:p>
        </p:txBody>
      </p:sp>
      <p:sp>
        <p:nvSpPr>
          <p:cNvPr id="2" name="Title 1"/>
          <p:cNvSpPr>
            <a:spLocks noGrp="1"/>
          </p:cNvSpPr>
          <p:nvPr>
            <p:ph type="title"/>
          </p:nvPr>
        </p:nvSpPr>
        <p:spPr/>
        <p:txBody>
          <a:bodyPr/>
          <a:lstStyle/>
          <a:p>
            <a:r>
              <a:rPr lang="en-US" b="1" dirty="0" smtClean="0"/>
              <a:t>Importance of Job Analysis</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b="1" dirty="0" smtClean="0"/>
              <a:t>Career Planning: </a:t>
            </a:r>
            <a:r>
              <a:rPr lang="en-US" sz="2800" dirty="0" smtClean="0"/>
              <a:t>Job analysis helps individuals understand the requirements and expectations of various organizational jobs. This knowledge aids in career planning and development.</a:t>
            </a:r>
          </a:p>
          <a:p>
            <a:pPr algn="just"/>
            <a:r>
              <a:rPr lang="en-US" sz="2800" b="1" dirty="0" smtClean="0"/>
              <a:t>Job Design: </a:t>
            </a:r>
            <a:r>
              <a:rPr lang="en-US" sz="2800" dirty="0" smtClean="0"/>
              <a:t>Job analysis helps design jobs that are meaningful, challenging, and aligned with organizational objectives.</a:t>
            </a:r>
          </a:p>
          <a:p>
            <a:pPr algn="just"/>
            <a:endParaRPr lang="en-US" sz="2800" dirty="0"/>
          </a:p>
        </p:txBody>
      </p:sp>
      <p:sp>
        <p:nvSpPr>
          <p:cNvPr id="2" name="Title 1"/>
          <p:cNvSpPr>
            <a:spLocks noGrp="1"/>
          </p:cNvSpPr>
          <p:nvPr>
            <p:ph type="title"/>
          </p:nvPr>
        </p:nvSpPr>
        <p:spPr/>
        <p:txBody>
          <a:bodyPr/>
          <a:lstStyle/>
          <a:p>
            <a:r>
              <a:rPr lang="en-US" b="1" dirty="0" smtClean="0"/>
              <a:t>Importance of Job Analysis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TotalTime>
  <Words>387</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Job Analysis</vt:lpstr>
      <vt:lpstr>Job Analysis</vt:lpstr>
      <vt:lpstr>Concepts of Job Analysis</vt:lpstr>
      <vt:lpstr>Importance of Job Analysis</vt:lpstr>
      <vt:lpstr>Importance of Job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Analysis</dc:title>
  <dc:creator>Hp</dc:creator>
  <cp:lastModifiedBy>Hp</cp:lastModifiedBy>
  <cp:revision>1</cp:revision>
  <dcterms:created xsi:type="dcterms:W3CDTF">2024-11-29T08:08:18Z</dcterms:created>
  <dcterms:modified xsi:type="dcterms:W3CDTF">2024-11-29T08:13:58Z</dcterms:modified>
</cp:coreProperties>
</file>